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59" r:id="rId5"/>
    <p:sldId id="262" r:id="rId6"/>
    <p:sldId id="261" r:id="rId7"/>
    <p:sldId id="263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7234"/>
    <a:srgbClr val="0B2F3F"/>
    <a:srgbClr val="061B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A1B0C-C19F-4D9B-A546-931F20B3C9D0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9FF55-7C61-47B1-9CDD-3874FB9C2E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814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CCAAA-7052-30EC-2C7B-C3A5B0CE36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99779FF-9688-9E23-9A46-9D2A7B7124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C18BE0-71AE-EF57-50CF-61408E3FC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B73217-81C7-1843-FDFD-6157BC9DC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EEC186-4BC7-5A6C-67D8-81D70498E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963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5F3C97-441C-EA59-FA7E-C6E3E1CFF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2AFE3C6-7ABB-AA03-938C-01D809C3F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7D795F-FFF0-9C6F-338B-08533BB6F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CD7796-150A-F133-D43E-1AEDB5805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1D0301-8909-E55D-B8CA-B5C5CCBA9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6590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C67C79A-1C8B-F7E1-7E78-229D4B0ABB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EFE69A2-6E46-737D-A8A0-04E90EE11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00253A-14D3-27AA-9CDB-4C8D134C6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5745DC-59FD-5F09-777B-52432FCC7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171324-46E4-E973-11AE-CB03C245A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4464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906CE3-ABBE-551F-488B-8FC91FE2B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0CA707-B288-6D6F-D310-FE56FCA4B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66B1C8-20B6-A2E4-EFB1-B7ED762B9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780E1F-AC4F-9ED2-5EF1-C9EE940FB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FFDBC7-927B-3722-09E9-C9BA18590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6500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739456-90CC-2155-DC4A-374061C41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94991E-8C21-1238-4A40-F8153B213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2A8B88-597C-0D18-7313-A877AF2BC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8F0D10-D7FA-6E8E-6AE3-4D3839698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B601FD6-09D3-2A1A-7FC9-5663E0FFA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1178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4CA733-A36A-4EC5-76F5-4115868F1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3B5CE8-0EEB-304C-91D0-D26B6EA5B8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FEB77AF-1CA4-5E31-6BBA-9996720A22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20FC77C-85F3-DFE5-EDD1-B1C9B4CBF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56D3A7E-053E-8989-7FB2-5D819E80A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756B1D0-7C7E-23C2-2D2C-FB4358DF1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0690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30CA69-393F-42BB-C82A-A7D9E6BC7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CEA59E-3503-BF29-E7F3-A5D295DF3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6744774-E91E-93EA-9584-89E0F2677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1C74645-41E2-E003-E7C8-4B6A1EC88E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783932E-07A0-8015-7E0F-C7B298D399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31A01B4-0FB0-E361-3D39-0BFBD8BDD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C3ACAD2-52FB-9477-D640-9F1DC03DD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1047FE7-77CD-8DB8-70B2-D819E2243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1122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4EE4C7-119C-6458-3AB4-0544F2ACC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AD44CCE-62E8-5D8F-B06C-5CDE3118A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511558-0E82-2B6C-1697-D3669685F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AB94F3C-7101-F988-72D7-65ED69105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8187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90DDCC2-06C1-30E7-C64D-4B0DE2BDD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FC881ED-4F1D-F0E3-CF4C-AA6CD9027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020383E-15CA-F9A9-54F9-5AC750A7A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767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881F59-D736-D228-C31D-0B1BCC9FC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A1487B-5BC9-9490-7461-CDF38AEF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1DBBEB-ECC6-2C08-712D-E7391D42E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3633401-A157-9BBF-181C-3A3FC941F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F92887-5719-D593-E709-82BE36E0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9D7C04-B860-31F2-E1FA-FA4880511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196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E874DA-C0F8-677E-70E1-B7D993E75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7B59BA9-6AB3-C8EB-3CD1-22025D1895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20A2B47-40D8-CB70-1A44-F9C92905E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1108938-C3FA-0D5C-DE59-2EC37CF71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D06E43D-94C2-8925-8749-174A557FF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0D071D-1D83-BBBB-1F41-F9B2C09EF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3828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CEDE4"/>
            </a:gs>
            <a:gs pos="0">
              <a:srgbClr val="F3AF8B"/>
            </a:gs>
            <a:gs pos="100000">
              <a:schemeClr val="accent2">
                <a:lumMod val="10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6F2750-C9C9-EADF-6EE3-F60CE1FCA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D59679C-0C61-2CCB-BEF6-63DD709A4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3A6EE0-ABD3-8702-BC30-3A2ACF3C12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357A07-1C71-4975-BEB5-DE9AB98F1B4A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244227-0FD1-4907-842E-77782FF5D6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D42F64-4BF8-98E0-6940-9588694F0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14B187-DE95-402C-90B6-2BC36E6D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7511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018BC5-4628-0696-9847-1FAC4DDE7BDD}"/>
              </a:ext>
            </a:extLst>
          </p:cNvPr>
          <p:cNvSpPr txBox="1"/>
          <p:nvPr/>
        </p:nvSpPr>
        <p:spPr>
          <a:xfrm>
            <a:off x="349045" y="373123"/>
            <a:ext cx="11493910" cy="2018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ru-RU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Навигатор по кроссоверам и большим событиям в мире комиксов</a:t>
            </a:r>
            <a:endParaRPr lang="en-US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Рисунок 4" descr="Изображение выглядит как символ, графическая встав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0BBF0696-38D8-95BA-09A5-DDFAF52FE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589" y="2642689"/>
            <a:ext cx="3001296" cy="30553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4399A2-1E54-C525-2606-8C72CD1404DA}"/>
              </a:ext>
            </a:extLst>
          </p:cNvPr>
          <p:cNvSpPr txBox="1"/>
          <p:nvPr/>
        </p:nvSpPr>
        <p:spPr>
          <a:xfrm>
            <a:off x="157316" y="6254224"/>
            <a:ext cx="120346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Проект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ru-RU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Александрова Андрея</a:t>
            </a:r>
            <a:endParaRPr lang="en-US" sz="2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ru-RU" sz="28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411FC70-1798-1C8A-9F75-D34E3B80B0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509" y="2293615"/>
            <a:ext cx="3753465" cy="375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226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4C35ED3-D263-12E0-102B-A6D46415DD6C}"/>
              </a:ext>
            </a:extLst>
          </p:cNvPr>
          <p:cNvSpPr/>
          <p:nvPr/>
        </p:nvSpPr>
        <p:spPr>
          <a:xfrm>
            <a:off x="299454" y="1200243"/>
            <a:ext cx="11499256" cy="1026164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899EB178-2E65-FA49-8A62-C5CE9814FFB1}"/>
              </a:ext>
            </a:extLst>
          </p:cNvPr>
          <p:cNvSpPr/>
          <p:nvPr/>
        </p:nvSpPr>
        <p:spPr>
          <a:xfrm>
            <a:off x="299454" y="429146"/>
            <a:ext cx="5574539" cy="668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5550"/>
              </a:lnSpc>
              <a:buNone/>
            </a:pPr>
            <a:r>
              <a:rPr lang="ru-RU" sz="5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 чем проект?</a:t>
            </a:r>
            <a:endParaRPr lang="en-US" sz="5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3C32C9AD-A26D-3F3C-B2D4-11FEA7CD1EF9}"/>
              </a:ext>
            </a:extLst>
          </p:cNvPr>
          <p:cNvSpPr/>
          <p:nvPr/>
        </p:nvSpPr>
        <p:spPr>
          <a:xfrm>
            <a:off x="464048" y="1322161"/>
            <a:ext cx="11657194" cy="1026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50"/>
              </a:lnSpc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«Comics master» — </a:t>
            </a:r>
            <a:r>
              <a:rPr lang="ru-RU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представляет собой платформу ведения блога по событиям и кроссоверам в мире комиксов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Marvel </a:t>
            </a:r>
            <a:r>
              <a:rPr lang="ru-RU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DC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8E04F1C-7E01-746C-9902-948B77CFC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138" y="2375105"/>
            <a:ext cx="7975723" cy="426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60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2534304-DF02-5513-6DCC-69320C2C0391}"/>
              </a:ext>
            </a:extLst>
          </p:cNvPr>
          <p:cNvSpPr/>
          <p:nvPr/>
        </p:nvSpPr>
        <p:spPr>
          <a:xfrm>
            <a:off x="6130413" y="1907458"/>
            <a:ext cx="5775960" cy="4351338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3015878-3DF8-BC75-0B6A-59FF7C269405}"/>
              </a:ext>
            </a:extLst>
          </p:cNvPr>
          <p:cNvSpPr/>
          <p:nvPr/>
        </p:nvSpPr>
        <p:spPr>
          <a:xfrm>
            <a:off x="278253" y="1907458"/>
            <a:ext cx="5775960" cy="4351338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AC47F2-8AD9-2F19-1744-0A55BC40D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205" y="378142"/>
            <a:ext cx="7133590" cy="1325563"/>
          </a:xfrm>
        </p:spPr>
        <p:txBody>
          <a:bodyPr/>
          <a:lstStyle/>
          <a:p>
            <a:r>
              <a:rPr lang="ru-RU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Основные функции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53E51B-3D60-D16D-8484-7E9B9E519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453" y="2016432"/>
            <a:ext cx="5358089" cy="4351338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Просмотр событий и чтение дополнительной информации, как на сайте, так и на телефоне.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RU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Умный поиск и система фильтрации (поиск по названию, выбор вселенной).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ru-RU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B92142A4-1C30-0046-58E2-A365ABEC4B7E}"/>
              </a:ext>
            </a:extLst>
          </p:cNvPr>
          <p:cNvSpPr txBox="1">
            <a:spLocks/>
          </p:cNvSpPr>
          <p:nvPr/>
        </p:nvSpPr>
        <p:spPr>
          <a:xfrm>
            <a:off x="6130413" y="2016432"/>
            <a:ext cx="59029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Интуитивный блочный редактор: создание контента без знаний программирования (чередование текста и изображений).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RU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Синхронизация с БД</a:t>
            </a:r>
          </a:p>
        </p:txBody>
      </p:sp>
    </p:spTree>
    <p:extLst>
      <p:ext uri="{BB962C8B-B14F-4D97-AF65-F5344CB8AC3E}">
        <p14:creationId xmlns:p14="http://schemas.microsoft.com/office/powerpoint/2010/main" val="1054096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7DFEC2-BB78-A9A0-8DE5-18F2B6581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648"/>
            <a:ext cx="10515600" cy="1325563"/>
          </a:xfrm>
        </p:spPr>
        <p:txBody>
          <a:bodyPr/>
          <a:lstStyle/>
          <a:p>
            <a:r>
              <a:rPr lang="ru-RU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Стек проекта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A409BE8-B346-81FB-E199-29F72868A060}"/>
              </a:ext>
            </a:extLst>
          </p:cNvPr>
          <p:cNvSpPr/>
          <p:nvPr/>
        </p:nvSpPr>
        <p:spPr>
          <a:xfrm>
            <a:off x="838200" y="1484211"/>
            <a:ext cx="4446151" cy="1847118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ED7A88AA-ED00-3E30-DBE6-A741BA118DC3}"/>
              </a:ext>
            </a:extLst>
          </p:cNvPr>
          <p:cNvSpPr/>
          <p:nvPr/>
        </p:nvSpPr>
        <p:spPr>
          <a:xfrm>
            <a:off x="1538292" y="2016002"/>
            <a:ext cx="3615938" cy="52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50"/>
              </a:lnSpc>
            </a:pPr>
            <a:r>
              <a:rPr lang="ru-RU" sz="32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Frontend</a:t>
            </a:r>
            <a:r>
              <a:rPr lang="ru-RU" sz="3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ru-RU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HTML5, CSS3, JS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29B79A9-0214-5ACC-0E3D-84C74F623A8C}"/>
              </a:ext>
            </a:extLst>
          </p:cNvPr>
          <p:cNvSpPr/>
          <p:nvPr/>
        </p:nvSpPr>
        <p:spPr>
          <a:xfrm>
            <a:off x="6973101" y="1517871"/>
            <a:ext cx="4446151" cy="1691537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DDEFFA78-FB16-411B-FE98-36EC74457B2F}"/>
              </a:ext>
            </a:extLst>
          </p:cNvPr>
          <p:cNvSpPr/>
          <p:nvPr/>
        </p:nvSpPr>
        <p:spPr>
          <a:xfrm>
            <a:off x="7652480" y="2016002"/>
            <a:ext cx="4068374" cy="556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50"/>
              </a:lnSpc>
            </a:pPr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Backend: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Node.js + Express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3516B40-9E8F-59C0-6AAD-CEBF2DD0CB5D}"/>
              </a:ext>
            </a:extLst>
          </p:cNvPr>
          <p:cNvSpPr/>
          <p:nvPr/>
        </p:nvSpPr>
        <p:spPr>
          <a:xfrm>
            <a:off x="838200" y="4035682"/>
            <a:ext cx="4446151" cy="1847118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9AAA130C-4D57-4EAE-2D3E-A51D64E035E2}"/>
              </a:ext>
            </a:extLst>
          </p:cNvPr>
          <p:cNvSpPr/>
          <p:nvPr/>
        </p:nvSpPr>
        <p:spPr>
          <a:xfrm>
            <a:off x="1092652" y="4656892"/>
            <a:ext cx="4507217" cy="1691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50"/>
              </a:lnSpc>
            </a:pPr>
            <a:r>
              <a:rPr lang="ru-RU" sz="3200" b="1" dirty="0">
                <a:solidFill>
                  <a:schemeClr val="bg1"/>
                </a:solidFill>
              </a:rPr>
              <a:t>База данных: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en-US" sz="3200" dirty="0">
                <a:solidFill>
                  <a:schemeClr val="bg1"/>
                </a:solidFill>
              </a:rPr>
              <a:t>MySQL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C61715C-EA94-E685-5F72-8171B214ADDE}"/>
              </a:ext>
            </a:extLst>
          </p:cNvPr>
          <p:cNvSpPr/>
          <p:nvPr/>
        </p:nvSpPr>
        <p:spPr>
          <a:xfrm>
            <a:off x="6973101" y="4035682"/>
            <a:ext cx="4446151" cy="1847118"/>
          </a:xfrm>
          <a:prstGeom prst="rect">
            <a:avLst/>
          </a:prstGeom>
          <a:solidFill>
            <a:srgbClr val="E972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B14B2D99-7B96-7935-8155-FDE23B9B62E6}"/>
              </a:ext>
            </a:extLst>
          </p:cNvPr>
          <p:cNvSpPr/>
          <p:nvPr/>
        </p:nvSpPr>
        <p:spPr>
          <a:xfrm>
            <a:off x="7213637" y="4494360"/>
            <a:ext cx="4507217" cy="1691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50"/>
              </a:lnSpc>
            </a:pPr>
            <a:r>
              <a:rPr lang="en-US" sz="3200" b="1" dirty="0">
                <a:solidFill>
                  <a:schemeClr val="bg1"/>
                </a:solidFill>
              </a:rPr>
              <a:t>Mobile:</a:t>
            </a:r>
            <a:r>
              <a:rPr lang="en-US" sz="3200" dirty="0">
                <a:solidFill>
                  <a:schemeClr val="bg1"/>
                </a:solidFill>
              </a:rPr>
              <a:t> Kotlin, Android SDK, Retrofit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566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66BAB8-C6AA-FC6A-340B-B969C9D5DE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70"/>
          <a:stretch>
            <a:fillRect/>
          </a:stretch>
        </p:blipFill>
        <p:spPr>
          <a:xfrm>
            <a:off x="1566423" y="0"/>
            <a:ext cx="3310377" cy="718826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C79A00-1D07-2ECC-215C-DFCAC7311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068" y="0"/>
            <a:ext cx="3195873" cy="710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693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B5E896-4D1E-F5A9-4EB1-6705E50E2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7180" y="2283618"/>
            <a:ext cx="6517640" cy="1145382"/>
          </a:xfrm>
        </p:spPr>
        <p:txBody>
          <a:bodyPr/>
          <a:lstStyle/>
          <a:p>
            <a:r>
              <a:rPr lang="ru-RU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578400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D33115-5554-0354-083A-C3E4C66C9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2026-02-28 03-04-01">
            <a:hlinkClick r:id="" action="ppaction://media"/>
            <a:extLst>
              <a:ext uri="{FF2B5EF4-FFF2-40B4-BE49-F238E27FC236}">
                <a16:creationId xmlns:a16="http://schemas.microsoft.com/office/drawing/2014/main" id="{DC8EB9F2-202A-E93D-4DE1-2CA32B40F9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9783" cy="6858000"/>
          </a:xfrm>
        </p:spPr>
      </p:pic>
    </p:spTree>
    <p:extLst>
      <p:ext uri="{BB962C8B-B14F-4D97-AF65-F5344CB8AC3E}">
        <p14:creationId xmlns:p14="http://schemas.microsoft.com/office/powerpoint/2010/main" val="105111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119</Words>
  <Application>Microsoft Office PowerPoint</Application>
  <PresentationFormat>Широкоэкранный</PresentationFormat>
  <Paragraphs>15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Тема Office</vt:lpstr>
      <vt:lpstr>Презентация PowerPoint</vt:lpstr>
      <vt:lpstr>Презентация PowerPoint</vt:lpstr>
      <vt:lpstr>Основные функции проекта</vt:lpstr>
      <vt:lpstr>Стек проекта</vt:lpstr>
      <vt:lpstr>Презентация PowerPoint</vt:lpstr>
      <vt:lpstr>СПАСИБО ЗА ВНИМАНИЕ!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Андрей Александров</dc:creator>
  <cp:lastModifiedBy>Андрей Александров</cp:lastModifiedBy>
  <cp:revision>22</cp:revision>
  <dcterms:created xsi:type="dcterms:W3CDTF">2025-10-31T16:13:10Z</dcterms:created>
  <dcterms:modified xsi:type="dcterms:W3CDTF">2026-02-28T00:13:18Z</dcterms:modified>
</cp:coreProperties>
</file>

<file path=docProps/thumbnail.jpeg>
</file>